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1" r:id="rId4"/>
    <p:sldId id="260" r:id="rId5"/>
    <p:sldId id="265" r:id="rId6"/>
    <p:sldId id="263" r:id="rId7"/>
    <p:sldId id="264" r:id="rId8"/>
    <p:sldId id="266" r:id="rId9"/>
    <p:sldId id="269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242406" cy="2971801"/>
          </a:xfrm>
        </p:spPr>
        <p:txBody>
          <a:bodyPr/>
          <a:lstStyle/>
          <a:p>
            <a:r>
              <a:rPr lang="de-DE" dirty="0" smtClean="0"/>
              <a:t>ASV Test- und Schulungsdaten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16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Schulungsdaten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84212" y="1886529"/>
            <a:ext cx="10297824" cy="3615267"/>
          </a:xfrm>
        </p:spPr>
        <p:txBody>
          <a:bodyPr>
            <a:noAutofit/>
          </a:bodyPr>
          <a:lstStyle/>
          <a:p>
            <a:r>
              <a:rPr lang="de-DE" sz="2400" dirty="0">
                <a:solidFill>
                  <a:schemeClr val="tx1"/>
                </a:solidFill>
              </a:rPr>
              <a:t>Was können sie nicht mit diesen Schulungsdaten alleine demonstrieren? (Nur in Verbindung mit der Test-Schulungsversion sind diese Schritte möglich)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Neue </a:t>
            </a:r>
            <a:r>
              <a:rPr lang="de-DE" sz="2400" dirty="0" smtClean="0">
                <a:solidFill>
                  <a:schemeClr val="tx1"/>
                </a:solidFill>
              </a:rPr>
              <a:t>Schüler Anlegen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Neue Lehrer Anlegen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Übermittlung US / UP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Daten abholen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Schüler bei ASD anmelden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Anwendungsdaten und Wertelisten aktualisieren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7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Ihre Aufmerksamkeit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09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Erreichbarkeit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191327"/>
            <a:ext cx="10325534" cy="3615267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1"/>
                </a:solidFill>
              </a:rPr>
              <a:t>Testdaten:</a:t>
            </a:r>
          </a:p>
          <a:p>
            <a:pPr lvl="1"/>
            <a:r>
              <a:rPr lang="de-DE" sz="2000" dirty="0">
                <a:solidFill>
                  <a:schemeClr val="tx1"/>
                </a:solidFill>
              </a:rPr>
              <a:t>https://www.asv.bayern.de/wiki/multiplikatoren/grundmittelschule/td_team</a:t>
            </a:r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>Schulungsdaten:</a:t>
            </a:r>
          </a:p>
          <a:p>
            <a:pPr lvl="1"/>
            <a:r>
              <a:rPr lang="de-DE" sz="2000" dirty="0">
                <a:solidFill>
                  <a:schemeClr val="tx1"/>
                </a:solidFill>
              </a:rPr>
              <a:t>http://www.asv.bayern.de/wiki/multiplikatoren/grundmittelschule/td_team/doku_schulungsdaten</a:t>
            </a:r>
            <a:endParaRPr lang="de-DE" sz="2000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988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verfügbare </a:t>
            </a:r>
            <a:r>
              <a:rPr lang="de-DE" dirty="0" err="1" smtClean="0"/>
              <a:t>TestDaten</a:t>
            </a: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2349126"/>
            <a:ext cx="90693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de-DE" altLang="de-DE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01_AltdatenWinSV</a:t>
            </a: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(Datendatei sd.df1 für </a:t>
            </a:r>
            <a:r>
              <a:rPr kumimoji="0" lang="de-DE" altLang="de-DE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WinSD</a:t>
            </a: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sowie Ordner Daten für </a:t>
            </a:r>
            <a:r>
              <a:rPr kumimoji="0" lang="de-DE" altLang="de-DE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WinLD</a:t>
            </a: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de-DE" altLang="de-DE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erstellt mit Version 2016_08</a:t>
            </a: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de-DE" altLang="de-DE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02_Export4ASV</a:t>
            </a: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(ASV_ALTDATEN, Schüler und Lehrer)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de-DE" altLang="de-DE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03_ASV</a:t>
            </a:r>
            <a:endParaRPr kumimoji="0" lang="de-DE" altLang="de-D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Schulscharfe Sicherung der SNR auf Basis der ASV Version 1.29 - Schulen nur angelegt (für Schulung ADÜ)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de-DE" alt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Schulscharfe Sicherung der SNR auf Basis der ASV Version 1.29 - Version mit Testdaten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1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Lehrer 		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330" y="297439"/>
            <a:ext cx="6779925" cy="6331912"/>
          </a:xfrm>
        </p:spPr>
      </p:pic>
      <p:sp>
        <p:nvSpPr>
          <p:cNvPr id="5" name="Inhaltsplatzhalter 2"/>
          <p:cNvSpPr txBox="1">
            <a:spLocks/>
          </p:cNvSpPr>
          <p:nvPr/>
        </p:nvSpPr>
        <p:spPr>
          <a:xfrm>
            <a:off x="305522" y="1729509"/>
            <a:ext cx="4256808" cy="4438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>
                <a:solidFill>
                  <a:schemeClr val="tx1"/>
                </a:solidFill>
              </a:rPr>
              <a:t>In der Schule 9316 sind sehr viele Musterfälle für die verschiedenen Eintragungen bei Lehrern eingepflegt und können als Beispiele verwendet werden</a:t>
            </a:r>
            <a:endParaRPr lang="de-DE" sz="2000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14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Klassen 		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54904" y="909010"/>
            <a:ext cx="4256808" cy="4438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>
                <a:solidFill>
                  <a:schemeClr val="tx1"/>
                </a:solidFill>
              </a:rPr>
              <a:t>Auch bei den Klassen haben sie verschiedene Musterfälle abgebildet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433" y="667327"/>
            <a:ext cx="6257223" cy="541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3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Schulungsdaten</a:t>
            </a:r>
            <a:endParaRPr lang="de-D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1567277"/>
            <a:ext cx="9069388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de-DE" altLang="de-DE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Die Schulungsdaten liegen einmal als Schulscharfe Sicherung und als </a:t>
            </a:r>
            <a:r>
              <a:rPr lang="de-DE" altLang="de-DE" sz="26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Postgresdump</a:t>
            </a:r>
            <a:r>
              <a:rPr lang="de-DE" altLang="de-DE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 vor. Beim </a:t>
            </a:r>
            <a:r>
              <a:rPr lang="de-DE" altLang="de-DE" sz="26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Postgresdump</a:t>
            </a:r>
            <a:r>
              <a:rPr lang="de-DE" altLang="de-DE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 sind die aktuellen Anwendungsdaten und die aktuellen Wertelisten eingepflegt (Stand 10/2016)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Schulungsdaten bauen auf die Testdaten auf und dokumentieren eingepflegte</a:t>
            </a:r>
            <a:r>
              <a:rPr kumimoji="0" lang="de-DE" altLang="de-DE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Fehler in den Testdatenbestand.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de-DE" altLang="de-DE" sz="2600" baseline="0" dirty="0" smtClean="0">
                <a:solidFill>
                  <a:schemeClr val="tx1"/>
                </a:solidFill>
                <a:latin typeface="Arial" panose="020B0604020202020204" pitchFamily="34" charset="0"/>
              </a:rPr>
              <a:t>Die Testdaten liegen als fehlerfreier Bestand und als Bestand mit dokumentierten </a:t>
            </a:r>
            <a:r>
              <a:rPr lang="de-DE" altLang="de-DE" sz="2600" dirty="0">
                <a:solidFill>
                  <a:schemeClr val="tx1"/>
                </a:solidFill>
                <a:latin typeface="Arial" panose="020B0604020202020204" pitchFamily="34" charset="0"/>
              </a:rPr>
              <a:t>F</a:t>
            </a:r>
            <a:r>
              <a:rPr lang="de-DE" altLang="de-DE" sz="2600" baseline="0" dirty="0" smtClean="0">
                <a:solidFill>
                  <a:schemeClr val="tx1"/>
                </a:solidFill>
                <a:latin typeface="Arial" panose="020B0604020202020204" pitchFamily="34" charset="0"/>
              </a:rPr>
              <a:t>ehlern vor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Schulungsdaten	</a:t>
            </a:r>
            <a:endParaRPr lang="de-DE" dirty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990" y="1662544"/>
            <a:ext cx="10047315" cy="322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3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Schulungsdaten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13089" y="1535547"/>
            <a:ext cx="8534400" cy="3615267"/>
          </a:xfrm>
        </p:spPr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62" y="1662544"/>
            <a:ext cx="11006672" cy="402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55477"/>
            <a:ext cx="8534400" cy="1507067"/>
          </a:xfrm>
        </p:spPr>
        <p:txBody>
          <a:bodyPr/>
          <a:lstStyle/>
          <a:p>
            <a:r>
              <a:rPr lang="de-DE" dirty="0" smtClean="0"/>
              <a:t>Schulungsdaten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84212" y="1886529"/>
            <a:ext cx="10297824" cy="3615267"/>
          </a:xfrm>
        </p:spPr>
        <p:txBody>
          <a:bodyPr>
            <a:noAutofit/>
          </a:bodyPr>
          <a:lstStyle/>
          <a:p>
            <a:r>
              <a:rPr lang="de-DE" sz="2400" dirty="0" smtClean="0">
                <a:solidFill>
                  <a:schemeClr val="tx1"/>
                </a:solidFill>
              </a:rPr>
              <a:t>Was können sie </a:t>
            </a:r>
            <a:r>
              <a:rPr lang="de-DE" sz="2400" dirty="0" smtClean="0">
                <a:solidFill>
                  <a:schemeClr val="tx1"/>
                </a:solidFill>
              </a:rPr>
              <a:t>mit </a:t>
            </a:r>
            <a:r>
              <a:rPr lang="de-DE" sz="2400" dirty="0" smtClean="0">
                <a:solidFill>
                  <a:schemeClr val="tx1"/>
                </a:solidFill>
              </a:rPr>
              <a:t>diesen Schulungsdaten alleine demonstrieren? </a:t>
            </a:r>
            <a:endParaRPr lang="de-DE" sz="2400" dirty="0" smtClean="0">
              <a:solidFill>
                <a:schemeClr val="tx1"/>
              </a:solidFill>
            </a:endParaRPr>
          </a:p>
          <a:p>
            <a:pPr lvl="1"/>
            <a:r>
              <a:rPr lang="de-DE" sz="2200" dirty="0" smtClean="0">
                <a:solidFill>
                  <a:schemeClr val="tx1"/>
                </a:solidFill>
              </a:rPr>
              <a:t>Schülerdatenpflege</a:t>
            </a:r>
            <a:r>
              <a:rPr lang="de-DE" sz="2200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Lehrerdatenpflege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Bearbeitung des Unterrichts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Klassen anlegen und bearbeiten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Arbeit mit Berichten</a:t>
            </a:r>
          </a:p>
          <a:p>
            <a:pPr lvl="1"/>
            <a:r>
              <a:rPr lang="de-DE" sz="2400" dirty="0" smtClean="0">
                <a:solidFill>
                  <a:schemeClr val="tx1"/>
                </a:solidFill>
              </a:rPr>
              <a:t>Schüler Kursen zuordnen</a:t>
            </a:r>
          </a:p>
        </p:txBody>
      </p:sp>
    </p:spTree>
    <p:extLst>
      <p:ext uri="{BB962C8B-B14F-4D97-AF65-F5344CB8AC3E}">
        <p14:creationId xmlns:p14="http://schemas.microsoft.com/office/powerpoint/2010/main" val="2094586936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224</Words>
  <Application>Microsoft Office PowerPoint</Application>
  <PresentationFormat>Breitbild</PresentationFormat>
  <Paragraphs>41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Segment</vt:lpstr>
      <vt:lpstr>ASV Test- und Schulungsdaten</vt:lpstr>
      <vt:lpstr>Erreichbarkeit  </vt:lpstr>
      <vt:lpstr>verfügbare TestDaten  </vt:lpstr>
      <vt:lpstr>Lehrer   </vt:lpstr>
      <vt:lpstr>Klassen   </vt:lpstr>
      <vt:lpstr>Schulungsdaten</vt:lpstr>
      <vt:lpstr>Schulungsdaten </vt:lpstr>
      <vt:lpstr>Schulungsdaten </vt:lpstr>
      <vt:lpstr>Schulungsdaten </vt:lpstr>
      <vt:lpstr>Schulungsdaten </vt:lpstr>
      <vt:lpstr>Danke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ASV Hotline</dc:title>
  <dc:creator>admin</dc:creator>
  <cp:lastModifiedBy>admin</cp:lastModifiedBy>
  <cp:revision>10</cp:revision>
  <dcterms:created xsi:type="dcterms:W3CDTF">2016-10-12T07:32:33Z</dcterms:created>
  <dcterms:modified xsi:type="dcterms:W3CDTF">2016-10-21T06:56:43Z</dcterms:modified>
</cp:coreProperties>
</file>