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336" r:id="rId2"/>
    <p:sldId id="381" r:id="rId3"/>
    <p:sldId id="387" r:id="rId4"/>
    <p:sldId id="388" r:id="rId5"/>
    <p:sldId id="335" r:id="rId6"/>
  </p:sldIdLst>
  <p:sldSz cx="9144000" cy="6858000" type="screen4x3"/>
  <p:notesSz cx="6797675" cy="9926638"/>
  <p:defaultTextStyle>
    <a:defPPr>
      <a:defRPr lang="de-DE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0" autoAdjust="0"/>
    <p:restoredTop sz="94621" autoAdjust="0"/>
  </p:normalViewPr>
  <p:slideViewPr>
    <p:cSldViewPr>
      <p:cViewPr>
        <p:scale>
          <a:sx n="66" d="100"/>
          <a:sy n="66" d="100"/>
        </p:scale>
        <p:origin x="-148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065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52" tIns="45477" rIns="90952" bIns="45477" numCol="1" anchor="t" anchorCtr="0" compatLnSpc="1">
            <a:prstTxWarp prst="textNoShape">
              <a:avLst/>
            </a:prstTxWarp>
          </a:bodyPr>
          <a:lstStyle>
            <a:lvl1pPr algn="l" defTabSz="909782" eaLnBrk="0" hangingPunct="0">
              <a:defRPr sz="1200"/>
            </a:lvl1pPr>
          </a:lstStyle>
          <a:p>
            <a:endParaRPr lang="de-DE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611" y="1"/>
            <a:ext cx="2944545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52" tIns="45477" rIns="90952" bIns="45477" numCol="1" anchor="t" anchorCtr="0" compatLnSpc="1">
            <a:prstTxWarp prst="textNoShape">
              <a:avLst/>
            </a:prstTxWarp>
          </a:bodyPr>
          <a:lstStyle>
            <a:lvl1pPr defTabSz="909782" eaLnBrk="0" hangingPunct="0">
              <a:defRPr sz="1200"/>
            </a:lvl1pPr>
          </a:lstStyle>
          <a:p>
            <a:fld id="{0BD8C60B-2620-43B7-BAAA-3C0122F842E2}" type="datetime1">
              <a:rPr lang="de-DE"/>
              <a:pPr/>
              <a:t>10.04.2016</a:t>
            </a:fld>
            <a:endParaRPr lang="de-DE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6"/>
            <a:ext cx="2946065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52" tIns="45477" rIns="90952" bIns="45477" numCol="1" anchor="b" anchorCtr="0" compatLnSpc="1">
            <a:prstTxWarp prst="textNoShape">
              <a:avLst/>
            </a:prstTxWarp>
          </a:bodyPr>
          <a:lstStyle>
            <a:lvl1pPr algn="l" defTabSz="909782" eaLnBrk="0" hangingPunct="0">
              <a:defRPr sz="1200"/>
            </a:lvl1pPr>
          </a:lstStyle>
          <a:p>
            <a:endParaRPr lang="de-DE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611" y="9429306"/>
            <a:ext cx="2944545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52" tIns="45477" rIns="90952" bIns="45477" numCol="1" anchor="b" anchorCtr="0" compatLnSpc="1">
            <a:prstTxWarp prst="textNoShape">
              <a:avLst/>
            </a:prstTxWarp>
          </a:bodyPr>
          <a:lstStyle>
            <a:lvl1pPr defTabSz="909782" eaLnBrk="0" hangingPunct="0">
              <a:defRPr sz="1200"/>
            </a:lvl1pPr>
          </a:lstStyle>
          <a:p>
            <a:fld id="{D3E1E36E-ECB6-4993-AE8E-3F374805490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7802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065" cy="49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52" tIns="45477" rIns="90952" bIns="45477" numCol="1" anchor="t" anchorCtr="0" compatLnSpc="1">
            <a:prstTxWarp prst="textNoShape">
              <a:avLst/>
            </a:prstTxWarp>
          </a:bodyPr>
          <a:lstStyle>
            <a:lvl1pPr algn="l" defTabSz="909782">
              <a:defRPr sz="1200"/>
            </a:lvl1pPr>
          </a:lstStyle>
          <a:p>
            <a:endParaRPr lang="de-DE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611" y="1"/>
            <a:ext cx="2944545" cy="49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52" tIns="45477" rIns="90952" bIns="45477" numCol="1" anchor="t" anchorCtr="0" compatLnSpc="1">
            <a:prstTxWarp prst="textNoShape">
              <a:avLst/>
            </a:prstTxWarp>
          </a:bodyPr>
          <a:lstStyle>
            <a:lvl1pPr defTabSz="909782">
              <a:defRPr sz="1200"/>
            </a:lvl1pPr>
          </a:lstStyle>
          <a:p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681" y="4714654"/>
            <a:ext cx="5437836" cy="4468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52" tIns="45477" rIns="90952" bIns="45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6"/>
            <a:ext cx="2946065" cy="49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52" tIns="45477" rIns="90952" bIns="45477" numCol="1" anchor="b" anchorCtr="0" compatLnSpc="1">
            <a:prstTxWarp prst="textNoShape">
              <a:avLst/>
            </a:prstTxWarp>
          </a:bodyPr>
          <a:lstStyle>
            <a:lvl1pPr algn="l" defTabSz="909782">
              <a:defRPr sz="1200"/>
            </a:lvl1pPr>
          </a:lstStyle>
          <a:p>
            <a:endParaRPr lang="de-DE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611" y="9429306"/>
            <a:ext cx="2944545" cy="49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52" tIns="45477" rIns="90952" bIns="45477" numCol="1" anchor="b" anchorCtr="0" compatLnSpc="1">
            <a:prstTxWarp prst="textNoShape">
              <a:avLst/>
            </a:prstTxWarp>
          </a:bodyPr>
          <a:lstStyle>
            <a:lvl1pPr defTabSz="909782">
              <a:defRPr sz="1200"/>
            </a:lvl1pPr>
          </a:lstStyle>
          <a:p>
            <a:fld id="{396A51CE-4CAA-4102-B1D4-83171787016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550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 userDrawn="1"/>
        </p:nvGrpSpPr>
        <p:grpSpPr bwMode="auto">
          <a:xfrm>
            <a:off x="0" y="1916113"/>
            <a:ext cx="9144000" cy="1458912"/>
            <a:chOff x="0" y="1344"/>
            <a:chExt cx="5760" cy="919"/>
          </a:xfrm>
        </p:grpSpPr>
        <p:sp>
          <p:nvSpPr>
            <p:cNvPr id="5" name="Rectangle 7"/>
            <p:cNvSpPr>
              <a:spLocks noChangeArrowheads="1"/>
            </p:cNvSpPr>
            <p:nvPr userDrawn="1"/>
          </p:nvSpPr>
          <p:spPr bwMode="auto">
            <a:xfrm>
              <a:off x="0" y="1344"/>
              <a:ext cx="5760" cy="9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>
                <a:defRPr/>
              </a:pPr>
              <a:endParaRPr lang="de-DE"/>
            </a:p>
          </p:txBody>
        </p:sp>
        <p:pic>
          <p:nvPicPr>
            <p:cNvPr id="6" name="Picture 9" descr="miblogo - offizielle Version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71"/>
              <a:ext cx="204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323850" y="0"/>
            <a:ext cx="144463" cy="6858000"/>
          </a:xfrm>
          <a:prstGeom prst="rect">
            <a:avLst/>
          </a:prstGeom>
          <a:solidFill>
            <a:srgbClr val="FF66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defRPr/>
            </a:pPr>
            <a:endParaRPr lang="de-DE"/>
          </a:p>
        </p:txBody>
      </p:sp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 rot="16200000">
            <a:off x="-2133600" y="5491163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400" b="1"/>
              <a:t>Felix Behl, MiB Schulamtsbezirk MIL</a:t>
            </a:r>
            <a:endParaRPr lang="de-DE" sz="1400"/>
          </a:p>
        </p:txBody>
      </p:sp>
      <p:sp>
        <p:nvSpPr>
          <p:cNvPr id="9" name="Text Box 12"/>
          <p:cNvSpPr txBox="1">
            <a:spLocks noChangeArrowheads="1"/>
          </p:cNvSpPr>
          <p:nvPr userDrawn="1"/>
        </p:nvSpPr>
        <p:spPr bwMode="auto">
          <a:xfrm rot="16200000">
            <a:off x="-423863" y="684213"/>
            <a:ext cx="1152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A677FDDF-C0E5-43DC-8140-C10520FA3A1D}" type="datetime1">
              <a:rPr lang="de-DE" sz="1400" b="1"/>
              <a:pPr>
                <a:spcBef>
                  <a:spcPct val="50000"/>
                </a:spcBef>
              </a:pPr>
              <a:t>10.04.2016</a:t>
            </a:fld>
            <a:endParaRPr lang="de-DE" sz="1400" b="1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30425"/>
            <a:ext cx="8208962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86200"/>
            <a:ext cx="8208962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04971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029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2125" y="274638"/>
            <a:ext cx="2051050" cy="6249987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4213" y="274638"/>
            <a:ext cx="6005512" cy="6249987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899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5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4534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4027487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64100" y="1600200"/>
            <a:ext cx="4029075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8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89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669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50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105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9229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mib-bayern.de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7"/>
          <p:cNvSpPr>
            <a:spLocks noChangeArrowheads="1"/>
          </p:cNvSpPr>
          <p:nvPr userDrawn="1"/>
        </p:nvSpPr>
        <p:spPr bwMode="auto">
          <a:xfrm>
            <a:off x="0" y="260350"/>
            <a:ext cx="9144000" cy="12239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defRPr/>
            </a:pPr>
            <a:endParaRPr lang="de-DE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74638"/>
            <a:ext cx="82089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8208962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3800" name="Rectangle 8"/>
          <p:cNvSpPr>
            <a:spLocks noChangeArrowheads="1"/>
          </p:cNvSpPr>
          <p:nvPr userDrawn="1"/>
        </p:nvSpPr>
        <p:spPr bwMode="auto">
          <a:xfrm>
            <a:off x="323850" y="0"/>
            <a:ext cx="144463" cy="6858000"/>
          </a:xfrm>
          <a:prstGeom prst="rect">
            <a:avLst/>
          </a:prstGeom>
          <a:solidFill>
            <a:srgbClr val="FF66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defRPr/>
            </a:pPr>
            <a:endParaRPr lang="de-DE"/>
          </a:p>
        </p:txBody>
      </p:sp>
      <p:pic>
        <p:nvPicPr>
          <p:cNvPr id="1031" name="Bild 8" descr="miblogo100x50.png">
            <a:hlinkClick r:id="rId13"/>
          </p:cNvPr>
          <p:cNvPicPr preferRelativeResize="0">
            <a:picLocks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593725"/>
            <a:ext cx="2698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 rot="-5400000">
            <a:off x="-1792288" y="4584701"/>
            <a:ext cx="3908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de-DE" sz="1400" b="1"/>
              <a:t>Felix Behl, MiB Schulamtsbezirk Miltenberg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7-zip.de/download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916113"/>
            <a:ext cx="8604250" cy="1470025"/>
          </a:xfrm>
        </p:spPr>
        <p:txBody>
          <a:bodyPr/>
          <a:lstStyle/>
          <a:p>
            <a:pPr eaLnBrk="1" hangingPunct="1"/>
            <a:r>
              <a:rPr lang="de-DE" b="1" dirty="0" smtClean="0"/>
              <a:t>Kurzanleitung 7Zip</a:t>
            </a:r>
            <a:endParaRPr lang="de-DE" sz="4000" b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765175"/>
            <a:ext cx="8281987" cy="8874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de-DE" dirty="0" smtClean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042988" y="4292600"/>
            <a:ext cx="7850187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de-DE" sz="2000" b="1" dirty="0"/>
              <a:t>Felix Behl, MiB am Staatl. Schulamt Miltenberg</a:t>
            </a:r>
          </a:p>
          <a:p>
            <a:pPr marL="342900" indent="-342900" algn="l">
              <a:spcBef>
                <a:spcPct val="20000"/>
              </a:spcBef>
            </a:pPr>
            <a:endParaRPr lang="de-DE" sz="2000" dirty="0">
              <a:solidFill>
                <a:srgbClr val="FF6600"/>
              </a:solidFill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de-DE" sz="2000" dirty="0" smtClean="0"/>
              <a:t>Datenschutzberatung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de-DE" sz="2000" dirty="0" smtClean="0"/>
              <a:t>Medienpädagogisch-informationstechnische Beratung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de-DE" sz="2000" dirty="0" smtClean="0"/>
              <a:t>ASV-Multiplikator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7917531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Obligatorische Verschlüsselung bei Datentransport</a:t>
            </a:r>
            <a:br>
              <a:rPr lang="de-DE" sz="2800" dirty="0" smtClean="0"/>
            </a:br>
            <a:r>
              <a:rPr lang="de-DE" sz="2800" b="1" dirty="0" smtClean="0"/>
              <a:t>Download &amp; Installation der Software 7zip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512168"/>
            <a:ext cx="8892480" cy="5229200"/>
          </a:xfrm>
        </p:spPr>
        <p:txBody>
          <a:bodyPr/>
          <a:lstStyle/>
          <a:p>
            <a:pPr lvl="1"/>
            <a:r>
              <a:rPr lang="de-DE" sz="2400" dirty="0" smtClean="0"/>
              <a:t>Download </a:t>
            </a:r>
            <a:r>
              <a:rPr lang="de-DE" sz="2400" dirty="0"/>
              <a:t>unter </a:t>
            </a:r>
            <a:r>
              <a:rPr lang="de-DE" sz="2400" dirty="0">
                <a:hlinkClick r:id="rId2"/>
              </a:rPr>
              <a:t>http://www.7-zip.de/download.html</a:t>
            </a:r>
            <a:endParaRPr lang="de-DE" sz="2400" dirty="0"/>
          </a:p>
          <a:p>
            <a:pPr lvl="1"/>
            <a:r>
              <a:rPr lang="de-DE" sz="2400" dirty="0" smtClean="0"/>
              <a:t>Installation (ggf. Admin-Rechte benötigt)</a:t>
            </a:r>
          </a:p>
        </p:txBody>
      </p:sp>
    </p:spTree>
    <p:extLst>
      <p:ext uri="{BB962C8B-B14F-4D97-AF65-F5344CB8AC3E}">
        <p14:creationId xmlns:p14="http://schemas.microsoft.com/office/powerpoint/2010/main" val="23971824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Obligatorische Verschlüsselung bei Datentransport</a:t>
            </a:r>
            <a:br>
              <a:rPr lang="de-DE" sz="2800" dirty="0" smtClean="0"/>
            </a:br>
            <a:r>
              <a:rPr lang="de-DE" sz="2800" b="1" dirty="0" smtClean="0"/>
              <a:t>Anleitung der Software 7zip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512168"/>
            <a:ext cx="8892480" cy="5229200"/>
          </a:xfrm>
        </p:spPr>
        <p:txBody>
          <a:bodyPr/>
          <a:lstStyle/>
          <a:p>
            <a:pPr marL="457200" lvl="1" indent="0">
              <a:buNone/>
            </a:pPr>
            <a:r>
              <a:rPr lang="de-DE" sz="2400" b="1" dirty="0" smtClean="0"/>
              <a:t>Verschlüsselte „7z“-Datei </a:t>
            </a:r>
            <a:r>
              <a:rPr lang="de-DE" sz="2400" b="1" u="sng" dirty="0" smtClean="0"/>
              <a:t>erstellen</a:t>
            </a:r>
            <a:r>
              <a:rPr lang="de-DE" sz="2400" b="1" dirty="0" smtClean="0"/>
              <a:t> </a:t>
            </a:r>
            <a:br>
              <a:rPr lang="de-DE" sz="2400" b="1" dirty="0" smtClean="0"/>
            </a:br>
            <a:r>
              <a:rPr lang="de-DE" sz="2400" b="1" dirty="0" smtClean="0"/>
              <a:t>per Rechtsklick mit der Maus</a:t>
            </a:r>
          </a:p>
          <a:p>
            <a:pPr lvl="2"/>
            <a:r>
              <a:rPr lang="de-DE" dirty="0" smtClean="0"/>
              <a:t>Datei(en) mit linker Maustaste markieren</a:t>
            </a:r>
          </a:p>
          <a:p>
            <a:pPr lvl="2"/>
            <a:r>
              <a:rPr lang="de-DE" dirty="0" smtClean="0"/>
              <a:t>rechter Mausklick auf Dateien </a:t>
            </a:r>
            <a:r>
              <a:rPr lang="de-DE" dirty="0" smtClean="0">
                <a:sym typeface="Wingdings" panose="05000000000000000000" pitchFamily="2" charset="2"/>
              </a:rPr>
              <a:t> 7zip  „Zu einem Archiv hinzufügen“ (mit linker Maustaste bestätigen)</a:t>
            </a:r>
          </a:p>
          <a:p>
            <a:pPr lvl="2"/>
            <a:r>
              <a:rPr lang="de-DE" dirty="0" smtClean="0"/>
              <a:t>ggf. unter „Archiv“ Dateinamen anpassen</a:t>
            </a:r>
          </a:p>
          <a:p>
            <a:pPr lvl="2"/>
            <a:r>
              <a:rPr lang="de-DE" dirty="0" smtClean="0"/>
              <a:t>Auswahl „7z“ bei Archivformat (falls nicht vorgegeben)</a:t>
            </a:r>
          </a:p>
          <a:p>
            <a:pPr lvl="2"/>
            <a:r>
              <a:rPr lang="de-DE" dirty="0" smtClean="0"/>
              <a:t>Passwort bei „Verschlüsselung“ eingeben</a:t>
            </a:r>
          </a:p>
          <a:p>
            <a:pPr lvl="2"/>
            <a:r>
              <a:rPr lang="de-DE" dirty="0" smtClean="0"/>
              <a:t>Kästchen „Dateinamen verschlüsseln“ auswählen</a:t>
            </a:r>
          </a:p>
          <a:p>
            <a:pPr lvl="2"/>
            <a:r>
              <a:rPr lang="de-DE" dirty="0" smtClean="0"/>
              <a:t>mit „OK“ bestätigen</a:t>
            </a:r>
          </a:p>
          <a:p>
            <a:pPr lvl="2"/>
            <a:r>
              <a:rPr lang="de-DE" dirty="0" smtClean="0"/>
              <a:t>verschlüsselte „7z“-Datei an E-Mail anhängen</a:t>
            </a:r>
          </a:p>
          <a:p>
            <a:pPr lvl="2"/>
            <a:r>
              <a:rPr lang="de-DE" dirty="0" smtClean="0"/>
              <a:t>Text der E-Mail ohne personenbezogene Daten senden</a:t>
            </a:r>
          </a:p>
        </p:txBody>
      </p:sp>
    </p:spTree>
    <p:extLst>
      <p:ext uri="{BB962C8B-B14F-4D97-AF65-F5344CB8AC3E}">
        <p14:creationId xmlns:p14="http://schemas.microsoft.com/office/powerpoint/2010/main" val="31428864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Obligatorische Verschlüsselung bei Datentransport</a:t>
            </a:r>
            <a:br>
              <a:rPr lang="de-DE" sz="2800" dirty="0" smtClean="0"/>
            </a:br>
            <a:r>
              <a:rPr lang="de-DE" sz="2800" b="1" dirty="0" smtClean="0"/>
              <a:t>Anleitung der Software 7zip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512168"/>
            <a:ext cx="8892480" cy="5229200"/>
          </a:xfrm>
        </p:spPr>
        <p:txBody>
          <a:bodyPr/>
          <a:lstStyle/>
          <a:p>
            <a:pPr marL="457200" lvl="1" indent="0">
              <a:buNone/>
            </a:pPr>
            <a:r>
              <a:rPr lang="de-DE" sz="2400" b="1" dirty="0" smtClean="0"/>
              <a:t>Verschlüsselte „7z“-Datei </a:t>
            </a:r>
            <a:r>
              <a:rPr lang="de-DE" sz="2400" b="1" u="sng" dirty="0" smtClean="0"/>
              <a:t>entschlüsseln</a:t>
            </a:r>
            <a:r>
              <a:rPr lang="de-DE" sz="2400" b="1" dirty="0" smtClean="0"/>
              <a:t> </a:t>
            </a:r>
            <a:br>
              <a:rPr lang="de-DE" sz="2400" b="1" dirty="0" smtClean="0"/>
            </a:br>
            <a:r>
              <a:rPr lang="de-DE" sz="2400" b="1" dirty="0" smtClean="0"/>
              <a:t>per Rechtsklick mit der Maus</a:t>
            </a:r>
          </a:p>
          <a:p>
            <a:pPr lvl="2"/>
            <a:r>
              <a:rPr lang="de-DE" dirty="0" smtClean="0"/>
              <a:t>„7z“-Datei aus E-Mail lokal speichern</a:t>
            </a:r>
          </a:p>
          <a:p>
            <a:pPr lvl="2"/>
            <a:r>
              <a:rPr lang="de-DE" dirty="0" smtClean="0"/>
              <a:t>„7z“-Datei mit linker Maustaste markieren</a:t>
            </a:r>
          </a:p>
          <a:p>
            <a:pPr lvl="2"/>
            <a:r>
              <a:rPr lang="de-DE" dirty="0" smtClean="0"/>
              <a:t>rechter Mausklick auf „7z“-Datei </a:t>
            </a:r>
            <a:r>
              <a:rPr lang="de-DE" dirty="0" smtClean="0">
                <a:sym typeface="Wingdings" panose="05000000000000000000" pitchFamily="2" charset="2"/>
              </a:rPr>
              <a:t> 7Zip  „Hier entpacken“ (mit linker Maustaste bestätigen)</a:t>
            </a:r>
          </a:p>
          <a:p>
            <a:pPr lvl="2"/>
            <a:r>
              <a:rPr lang="de-DE" dirty="0" smtClean="0"/>
              <a:t>Passwort eingeben</a:t>
            </a:r>
          </a:p>
          <a:p>
            <a:pPr lvl="2"/>
            <a:r>
              <a:rPr lang="de-DE" dirty="0" smtClean="0"/>
              <a:t>mit „OK“ bestätigen</a:t>
            </a:r>
          </a:p>
          <a:p>
            <a:pPr lvl="2"/>
            <a:r>
              <a:rPr lang="de-DE" dirty="0" smtClean="0"/>
              <a:t>entschlüsselte Dateien wie gewohnt öffnen oder bearbeiten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22218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946" name="Picture 2"/>
          <p:cNvPicPr>
            <a:picLocks noChangeAspect="1" noChangeArrowheads="1"/>
          </p:cNvPicPr>
          <p:nvPr/>
        </p:nvPicPr>
        <p:blipFill>
          <a:blip r:embed="rId3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03" r="44785"/>
          <a:stretch>
            <a:fillRect/>
          </a:stretch>
        </p:blipFill>
        <p:spPr bwMode="auto">
          <a:xfrm>
            <a:off x="4570413" y="1773238"/>
            <a:ext cx="4573587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9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sz="2800" b="1" dirty="0" smtClean="0"/>
              <a:t>Kontakt</a:t>
            </a:r>
            <a:br>
              <a:rPr lang="de-DE" sz="2800" b="1" dirty="0" smtClean="0"/>
            </a:br>
            <a:r>
              <a:rPr lang="de-DE" sz="2400" dirty="0" smtClean="0"/>
              <a:t>erweiterte Erreichbarkeit (Diensttelefon)</a:t>
            </a:r>
            <a:endParaRPr lang="de-DE" dirty="0" smtClean="0"/>
          </a:p>
        </p:txBody>
      </p:sp>
      <p:sp>
        <p:nvSpPr>
          <p:cNvPr id="33894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2998291"/>
            <a:ext cx="8459787" cy="4175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DE" sz="2400" b="1" dirty="0" smtClean="0"/>
              <a:t>Felix Behl</a:t>
            </a:r>
            <a:r>
              <a:rPr lang="de-DE" sz="2000" b="1" dirty="0" smtClean="0"/>
              <a:t> </a:t>
            </a:r>
          </a:p>
          <a:p>
            <a:pPr eaLnBrk="1" hangingPunct="1">
              <a:buFontTx/>
              <a:buNone/>
            </a:pPr>
            <a:r>
              <a:rPr lang="de-DE" sz="2000" dirty="0" smtClean="0"/>
              <a:t>Medienpädagogisch-informationstechnischer Berater,</a:t>
            </a:r>
          </a:p>
          <a:p>
            <a:pPr eaLnBrk="1" hangingPunct="1">
              <a:buFontTx/>
              <a:buNone/>
            </a:pPr>
            <a:r>
              <a:rPr lang="de-DE" sz="2000" dirty="0" smtClean="0"/>
              <a:t>Datenschutzbeauftragter, ASV-Multiplikator</a:t>
            </a:r>
          </a:p>
          <a:p>
            <a:pPr eaLnBrk="1" hangingPunct="1">
              <a:buFontTx/>
              <a:buNone/>
            </a:pPr>
            <a:r>
              <a:rPr lang="de-DE" sz="2000" dirty="0" smtClean="0"/>
              <a:t>für Grund- und Mittelschulen am Staatl. Schulamt Miltenberg</a:t>
            </a:r>
          </a:p>
          <a:p>
            <a:pPr eaLnBrk="1" hangingPunct="1">
              <a:buFontTx/>
              <a:buNone/>
            </a:pPr>
            <a:r>
              <a:rPr lang="de-DE" sz="2000" dirty="0" smtClean="0"/>
              <a:t>Barbarossa-Mittelschule Erlenbach</a:t>
            </a:r>
          </a:p>
          <a:p>
            <a:pPr eaLnBrk="1" hangingPunct="1">
              <a:buFontTx/>
              <a:buNone/>
            </a:pPr>
            <a:r>
              <a:rPr lang="de-DE" sz="2000" dirty="0" smtClean="0"/>
              <a:t>Elsenfelder Str. 53, 63906 Erlenbach a. Main</a:t>
            </a:r>
            <a:r>
              <a:rPr lang="de-DE" sz="2000" dirty="0" smtClean="0">
                <a:solidFill>
                  <a:srgbClr val="FF6600"/>
                </a:solidFill>
              </a:rPr>
              <a:t>	 </a:t>
            </a:r>
          </a:p>
          <a:p>
            <a:pPr eaLnBrk="1" hangingPunct="1">
              <a:buFontTx/>
              <a:buNone/>
            </a:pPr>
            <a:r>
              <a:rPr lang="de-DE" sz="2000" dirty="0" smtClean="0">
                <a:solidFill>
                  <a:srgbClr val="FF6600"/>
                </a:solidFill>
              </a:rPr>
              <a:t>Fon: 09372 944083 (Schule)</a:t>
            </a:r>
          </a:p>
          <a:p>
            <a:pPr eaLnBrk="1" hangingPunct="1">
              <a:buFontTx/>
              <a:buNone/>
            </a:pPr>
            <a:r>
              <a:rPr lang="de-DE" sz="2000" b="1" dirty="0" smtClean="0">
                <a:solidFill>
                  <a:srgbClr val="FF6600"/>
                </a:solidFill>
              </a:rPr>
              <a:t>Fon: 09371 501 568 (Diensthandy)</a:t>
            </a:r>
          </a:p>
          <a:p>
            <a:pPr eaLnBrk="1" hangingPunct="1">
              <a:buFontTx/>
              <a:buNone/>
            </a:pPr>
            <a:r>
              <a:rPr lang="de-DE" sz="2000" dirty="0" smtClean="0">
                <a:solidFill>
                  <a:srgbClr val="FF6600"/>
                </a:solidFill>
              </a:rPr>
              <a:t>E-Mail: f.behl@ms-erlenbach.de</a:t>
            </a:r>
          </a:p>
          <a:p>
            <a:pPr eaLnBrk="1" hangingPunct="1">
              <a:buFontTx/>
              <a:buNone/>
            </a:pPr>
            <a:r>
              <a:rPr lang="de-DE" sz="2000" dirty="0" smtClean="0">
                <a:solidFill>
                  <a:srgbClr val="FF6600"/>
                </a:solidFill>
              </a:rPr>
              <a:t>URL: www.felixbehl.de</a:t>
            </a:r>
          </a:p>
        </p:txBody>
      </p:sp>
      <p:pic>
        <p:nvPicPr>
          <p:cNvPr id="338949" name="Picture 5" descr="mibl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94111"/>
            <a:ext cx="1512887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950" name="Oval 6"/>
          <p:cNvSpPr>
            <a:spLocks noChangeArrowheads="1"/>
          </p:cNvSpPr>
          <p:nvPr/>
        </p:nvSpPr>
        <p:spPr bwMode="auto">
          <a:xfrm>
            <a:off x="4827588" y="2997200"/>
            <a:ext cx="115887" cy="115888"/>
          </a:xfrm>
          <a:prstGeom prst="ellipse">
            <a:avLst/>
          </a:prstGeom>
          <a:solidFill>
            <a:srgbClr val="FF6600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951" name="AutoShape 7"/>
          <p:cNvSpPr>
            <a:spLocks noChangeArrowheads="1"/>
          </p:cNvSpPr>
          <p:nvPr/>
        </p:nvSpPr>
        <p:spPr bwMode="auto">
          <a:xfrm rot="1593903">
            <a:off x="3808413" y="2595563"/>
            <a:ext cx="936625" cy="3984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8646495"/>
      </p:ext>
    </p:extLst>
  </p:cSld>
  <p:clrMapOvr>
    <a:masterClrMapping/>
  </p:clrMapOvr>
  <p:transition spd="slow" advClick="0" advTm="7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38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38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</Words>
  <Application>Microsoft Office PowerPoint</Application>
  <PresentationFormat>Bildschirmpräsentation (4:3)</PresentationFormat>
  <Paragraphs>39</Paragraphs>
  <Slides>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Standarddesign</vt:lpstr>
      <vt:lpstr>Kurzanleitung 7Zip</vt:lpstr>
      <vt:lpstr>Obligatorische Verschlüsselung bei Datentransport Download &amp; Installation der Software 7zip</vt:lpstr>
      <vt:lpstr>Obligatorische Verschlüsselung bei Datentransport Anleitung der Software 7zip</vt:lpstr>
      <vt:lpstr>Obligatorische Verschlüsselung bei Datentransport Anleitung der Software 7zip</vt:lpstr>
      <vt:lpstr>Kontakt erweiterte Erreichbarkeit (Diensttelefon)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MIB in Bayern</dc:title>
  <dc:creator>Vanice Lykin</dc:creator>
  <cp:lastModifiedBy>Felix</cp:lastModifiedBy>
  <cp:revision>266</cp:revision>
  <cp:lastPrinted>2015-05-12T07:22:45Z</cp:lastPrinted>
  <dcterms:created xsi:type="dcterms:W3CDTF">2010-01-09T16:00:01Z</dcterms:created>
  <dcterms:modified xsi:type="dcterms:W3CDTF">2016-04-10T08:58:46Z</dcterms:modified>
</cp:coreProperties>
</file>